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5" r:id="rId2"/>
    <p:sldId id="340" r:id="rId3"/>
    <p:sldId id="341" r:id="rId4"/>
    <p:sldId id="352" r:id="rId5"/>
    <p:sldId id="316" r:id="rId6"/>
    <p:sldId id="347" r:id="rId7"/>
    <p:sldId id="350" r:id="rId8"/>
    <p:sldId id="348" r:id="rId9"/>
    <p:sldId id="349" r:id="rId10"/>
    <p:sldId id="351" r:id="rId11"/>
    <p:sldId id="353" r:id="rId12"/>
    <p:sldId id="346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BC0EE-43E5-4090-B40D-7D7259760F8B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CE634-DF10-4AE6-9B2B-9F4C422896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2614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2A41-BB12-4104-92E6-E57550BF8A39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F763-E138-42B3-92AB-58404FB6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446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2A41-BB12-4104-92E6-E57550BF8A39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F763-E138-42B3-92AB-58404FB6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962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2A41-BB12-4104-92E6-E57550BF8A39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F763-E138-42B3-92AB-58404FB6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71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2A41-BB12-4104-92E6-E57550BF8A39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F763-E138-42B3-92AB-58404FB6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01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2A41-BB12-4104-92E6-E57550BF8A39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F763-E138-42B3-92AB-58404FB6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76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2A41-BB12-4104-92E6-E57550BF8A39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F763-E138-42B3-92AB-58404FB6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72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2A41-BB12-4104-92E6-E57550BF8A39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F763-E138-42B3-92AB-58404FB6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616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2A41-BB12-4104-92E6-E57550BF8A39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F763-E138-42B3-92AB-58404FB6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80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2A41-BB12-4104-92E6-E57550BF8A39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F763-E138-42B3-92AB-58404FB6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67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2A41-BB12-4104-92E6-E57550BF8A39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F763-E138-42B3-92AB-58404FB6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302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2A41-BB12-4104-92E6-E57550BF8A39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F763-E138-42B3-92AB-58404FB6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47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72A41-BB12-4104-92E6-E57550BF8A39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2F763-E138-42B3-92AB-58404FB6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7826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67601976-E07E-F3F4-63D7-E85DC42C07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586" y="-29007"/>
            <a:ext cx="695882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527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DA255E-BED7-3B1B-1B89-F0081A98F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ítulo 2">
            <a:extLst>
              <a:ext uri="{FF2B5EF4-FFF2-40B4-BE49-F238E27FC236}">
                <a16:creationId xmlns:a16="http://schemas.microsoft.com/office/drawing/2014/main" id="{B7284A83-43F7-7DC1-553C-746303E95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144016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2800" b="1" dirty="0"/>
              <a:t>Resultados:</a:t>
            </a:r>
            <a:r>
              <a:rPr lang="pt-BR" sz="2800" dirty="0"/>
              <a:t> (esta é uma parte importante da apresentação – USE ATÉ 2 SLIDES(fonte 20)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DD012B55-F214-F403-F584-553A4E9C126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85" t="43300" r="20587"/>
          <a:stretch/>
        </p:blipFill>
        <p:spPr>
          <a:xfrm>
            <a:off x="1" y="15813"/>
            <a:ext cx="5148063" cy="1396963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FEA4958-F56E-11F8-977F-5E079DDC8C9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72809"/>
          <a:stretch/>
        </p:blipFill>
        <p:spPr>
          <a:xfrm>
            <a:off x="5394825" y="5877273"/>
            <a:ext cx="3747056" cy="1008111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AE034F14-31F9-D8AD-2B1F-2BF3D5ECE34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765" r="41600" b="86802"/>
          <a:stretch/>
        </p:blipFill>
        <p:spPr>
          <a:xfrm>
            <a:off x="0" y="5949280"/>
            <a:ext cx="3384376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780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711813-6306-A707-BC62-FB8097A5EA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B7CB5EE4-410F-25EE-8A9D-4CC6158C9B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2809"/>
          <a:stretch/>
        </p:blipFill>
        <p:spPr>
          <a:xfrm>
            <a:off x="5386038" y="5849888"/>
            <a:ext cx="3747061" cy="1008112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D875C382-3BB3-2DA4-DB5F-77B35D6CA23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185" t="43300" r="20587"/>
          <a:stretch/>
        </p:blipFill>
        <p:spPr>
          <a:xfrm>
            <a:off x="0" y="0"/>
            <a:ext cx="5148063" cy="1396963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F4499EA6-AFA3-9FA7-37BC-36286F9DF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1430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2800" b="1" dirty="0"/>
              <a:t>Considerações Finais:</a:t>
            </a:r>
            <a:r>
              <a:rPr lang="pt-BR" sz="2800" dirty="0"/>
              <a:t> (fonte 20)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B91DB4F-AA9D-F4A0-0455-F559B03F2C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765" r="41600" b="86802"/>
          <a:stretch/>
        </p:blipFill>
        <p:spPr>
          <a:xfrm>
            <a:off x="0" y="5949280"/>
            <a:ext cx="3384376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090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A972BD-B5E0-6C55-AF24-8492BE17BA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D104E46B-BE28-BABE-5BCC-5A734FCC27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2809"/>
          <a:stretch/>
        </p:blipFill>
        <p:spPr>
          <a:xfrm>
            <a:off x="5386038" y="5849888"/>
            <a:ext cx="3747061" cy="1008112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12A4F728-6672-87B6-60FB-B888956AD51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185" t="43300" r="20587"/>
          <a:stretch/>
        </p:blipFill>
        <p:spPr>
          <a:xfrm>
            <a:off x="0" y="0"/>
            <a:ext cx="5148063" cy="1396963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F6AF50E2-0F25-7A77-3D92-7352B5AC9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1430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2800" b="1" dirty="0"/>
              <a:t>Referências: </a:t>
            </a:r>
            <a:r>
              <a:rPr lang="pt-BR" sz="2800" dirty="0"/>
              <a:t>(fonte 20 – ATENTE AS NORMAS DA ABNT NBR 10520/2023)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5234C8C-497A-9669-69A5-2E967BD7AA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765" r="41600" b="86802"/>
          <a:stretch/>
        </p:blipFill>
        <p:spPr>
          <a:xfrm>
            <a:off x="0" y="5949280"/>
            <a:ext cx="3384376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000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0FA1FC-BA9A-D847-792E-AE88FEEF6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285" y="3789040"/>
            <a:ext cx="8229600" cy="50405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b="1" dirty="0"/>
              <a:t>TÍTULO (fonte 28)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CA7CF09-2E6E-9712-2055-831FBDDFBE9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85" t="3402" r="783"/>
          <a:stretch/>
        </p:blipFill>
        <p:spPr>
          <a:xfrm>
            <a:off x="0" y="-27385"/>
            <a:ext cx="9143999" cy="3378697"/>
          </a:xfrm>
          <a:prstGeom prst="rect">
            <a:avLst/>
          </a:prstGeom>
        </p:spPr>
      </p:pic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E805DFB6-2915-1057-4D0E-2543D50E4123}"/>
              </a:ext>
            </a:extLst>
          </p:cNvPr>
          <p:cNvSpPr txBox="1">
            <a:spLocks/>
          </p:cNvSpPr>
          <p:nvPr/>
        </p:nvSpPr>
        <p:spPr>
          <a:xfrm>
            <a:off x="482285" y="5157192"/>
            <a:ext cx="8229600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pt-BR" sz="2400" b="1" dirty="0"/>
              <a:t>Autor(a) 1 (fonte 24)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pt-BR" sz="2400" b="1" dirty="0"/>
              <a:t>Autor(a)2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pt-BR" sz="2400" b="1" dirty="0"/>
              <a:t>Autor(a) 3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69D826F-1BFE-B80C-9C5A-95C88EDE3DA2}"/>
              </a:ext>
            </a:extLst>
          </p:cNvPr>
          <p:cNvSpPr txBox="1"/>
          <p:nvPr/>
        </p:nvSpPr>
        <p:spPr>
          <a:xfrm>
            <a:off x="482285" y="4546158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pt-BR" b="1" dirty="0">
                <a:solidFill>
                  <a:srgbClr val="FF0000"/>
                </a:solidFill>
              </a:rPr>
              <a:t>ATENÇÃO!!!! </a:t>
            </a:r>
            <a:r>
              <a:rPr lang="pt-BR" b="1" dirty="0">
                <a:solidFill>
                  <a:srgbClr val="7030A0"/>
                </a:solidFill>
              </a:rPr>
              <a:t>VOCÊ TEM APENAS 10MIN </a:t>
            </a:r>
            <a:r>
              <a:rPr lang="pt-BR" b="1" dirty="0">
                <a:solidFill>
                  <a:srgbClr val="FF0000"/>
                </a:solidFill>
              </a:rPr>
              <a:t>PARA APRESENTAR O SEU TRABALHO</a:t>
            </a:r>
          </a:p>
          <a:p>
            <a:pPr marL="0" indent="0" algn="ctr">
              <a:buNone/>
            </a:pPr>
            <a:r>
              <a:rPr lang="pt-BR" b="1" dirty="0">
                <a:solidFill>
                  <a:srgbClr val="FF0000"/>
                </a:solidFill>
              </a:rPr>
              <a:t>APAGUE AS INFORMAÇÃO DO SLIDE!</a:t>
            </a:r>
          </a:p>
        </p:txBody>
      </p:sp>
    </p:spTree>
    <p:extLst>
      <p:ext uri="{BB962C8B-B14F-4D97-AF65-F5344CB8AC3E}">
        <p14:creationId xmlns:p14="http://schemas.microsoft.com/office/powerpoint/2010/main" val="2818170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09974E-C915-0180-412B-2FD28339B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ítulo 2">
            <a:extLst>
              <a:ext uri="{FF2B5EF4-FFF2-40B4-BE49-F238E27FC236}">
                <a16:creationId xmlns:a16="http://schemas.microsoft.com/office/drawing/2014/main" id="{3E91AE28-3CE3-99CA-BE19-CF2BF54D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586" y="1412776"/>
            <a:ext cx="8229600" cy="11430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2800" b="1" dirty="0"/>
              <a:t>Apresentação do tema: </a:t>
            </a:r>
            <a:r>
              <a:rPr lang="pt-BR" sz="2800" dirty="0"/>
              <a:t>(em tópicos – fonte 20)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27D01A4-770B-E5C8-2C85-07CCC8023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EF58700-A2F8-448A-AADF-8495DEECD73D}" type="slidenum">
              <a:rPr lang="pt-BR" smtClean="0"/>
              <a:t>3</a:t>
            </a:fld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E856335-1CD1-0F5D-DA52-3459CBB92A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85" t="43300" r="20587"/>
          <a:stretch/>
        </p:blipFill>
        <p:spPr>
          <a:xfrm>
            <a:off x="1" y="-32455"/>
            <a:ext cx="5148063" cy="1396963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6813AE60-2DE1-8551-182C-E69934C8D9F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72809"/>
          <a:stretch/>
        </p:blipFill>
        <p:spPr>
          <a:xfrm>
            <a:off x="5433456" y="5849889"/>
            <a:ext cx="3747056" cy="1008111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3EB1B2E-46FB-F57A-927F-04BEDB0908F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765" r="41600" b="86802"/>
          <a:stretch/>
        </p:blipFill>
        <p:spPr>
          <a:xfrm>
            <a:off x="0" y="5949280"/>
            <a:ext cx="3384376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270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DF6682-5F77-43DB-561D-B775429F9A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0BB63E1D-57D7-EDEC-B811-0101E33E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EF58700-A2F8-448A-AADF-8495DEECD73D}" type="slidenum">
              <a:rPr lang="pt-BR" smtClean="0"/>
              <a:t>4</a:t>
            </a:fld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A9DF8A3-6305-753D-1C98-10882F7A19D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85" t="43300" r="20587"/>
          <a:stretch/>
        </p:blipFill>
        <p:spPr>
          <a:xfrm>
            <a:off x="1" y="-32455"/>
            <a:ext cx="5148063" cy="1396963"/>
          </a:xfrm>
          <a:prstGeom prst="rect">
            <a:avLst/>
          </a:prstGeom>
        </p:spPr>
      </p:pic>
      <p:sp>
        <p:nvSpPr>
          <p:cNvPr id="6" name="Título 2">
            <a:extLst>
              <a:ext uri="{FF2B5EF4-FFF2-40B4-BE49-F238E27FC236}">
                <a16:creationId xmlns:a16="http://schemas.microsoft.com/office/drawing/2014/main" id="{E5DC8E3D-AB58-2471-AB89-D1305A5215D7}"/>
              </a:ext>
            </a:extLst>
          </p:cNvPr>
          <p:cNvSpPr txBox="1">
            <a:spLocks/>
          </p:cNvSpPr>
          <p:nvPr/>
        </p:nvSpPr>
        <p:spPr>
          <a:xfrm>
            <a:off x="457200" y="1404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2800" b="1" dirty="0"/>
              <a:t>Problema da pesquisa:</a:t>
            </a:r>
            <a:r>
              <a:rPr lang="pt-BR" sz="2800" dirty="0"/>
              <a:t> (fonte 20)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365037E-E059-E713-91AA-15ACCCCCEF1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72809"/>
          <a:stretch/>
        </p:blipFill>
        <p:spPr>
          <a:xfrm>
            <a:off x="5433456" y="5849889"/>
            <a:ext cx="3747056" cy="1008111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05282E33-8827-BF42-E78C-68C89048375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765" r="41600" b="86802"/>
          <a:stretch/>
        </p:blipFill>
        <p:spPr>
          <a:xfrm>
            <a:off x="0" y="5949280"/>
            <a:ext cx="3384376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988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ítulo 2"/>
          <p:cNvSpPr>
            <a:spLocks noGrp="1"/>
          </p:cNvSpPr>
          <p:nvPr>
            <p:ph type="title"/>
          </p:nvPr>
        </p:nvSpPr>
        <p:spPr>
          <a:xfrm>
            <a:off x="683568" y="1412776"/>
            <a:ext cx="8229600" cy="11430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2800" b="1" dirty="0"/>
              <a:t>Objetivo(s):</a:t>
            </a:r>
            <a:r>
              <a:rPr lang="pt-BR" sz="2800" dirty="0"/>
              <a:t> (fonte 20)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2406704-4854-9CB7-A57F-95B5E4CFBD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85" t="43300" r="20587"/>
          <a:stretch/>
        </p:blipFill>
        <p:spPr>
          <a:xfrm>
            <a:off x="1" y="-32455"/>
            <a:ext cx="5148063" cy="1396963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E2B181EF-FF48-62DA-1B8C-7C2350E990C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72809"/>
          <a:stretch/>
        </p:blipFill>
        <p:spPr>
          <a:xfrm>
            <a:off x="5394825" y="5877273"/>
            <a:ext cx="3747056" cy="1008111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E75244C1-8A44-F067-4A03-02DA92E0407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765" r="41600" b="86802"/>
          <a:stretch/>
        </p:blipFill>
        <p:spPr>
          <a:xfrm>
            <a:off x="0" y="5949280"/>
            <a:ext cx="3384376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413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98BC54-C1CB-FC45-750B-59502705D1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ítulo 2">
            <a:extLst>
              <a:ext uri="{FF2B5EF4-FFF2-40B4-BE49-F238E27FC236}">
                <a16:creationId xmlns:a16="http://schemas.microsoft.com/office/drawing/2014/main" id="{2909EAAB-AAF4-1077-EA19-C039AE9F1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1430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2800" b="1" dirty="0"/>
              <a:t>Justificativa:</a:t>
            </a:r>
            <a:r>
              <a:rPr lang="pt-BR" sz="2800" dirty="0"/>
              <a:t> (relevância acadêmica e social - fonte 20)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9787C82C-DE30-FC77-F8CA-682969DA7A6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85" t="43300" r="20587"/>
          <a:stretch/>
        </p:blipFill>
        <p:spPr>
          <a:xfrm>
            <a:off x="1" y="-32455"/>
            <a:ext cx="5148063" cy="1396963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E5D4CEB5-F86B-30DC-6635-6C7D940C1F8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72809"/>
          <a:stretch/>
        </p:blipFill>
        <p:spPr>
          <a:xfrm>
            <a:off x="5394825" y="5877273"/>
            <a:ext cx="3747056" cy="1008111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292F2DCD-3303-9A7D-C6EC-63F0ABAAD40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765" r="41600" b="86802"/>
          <a:stretch/>
        </p:blipFill>
        <p:spPr>
          <a:xfrm>
            <a:off x="0" y="5949280"/>
            <a:ext cx="3384376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609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6318BC-A1E5-7770-CBDC-E532ED9050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ítulo 2">
            <a:extLst>
              <a:ext uri="{FF2B5EF4-FFF2-40B4-BE49-F238E27FC236}">
                <a16:creationId xmlns:a16="http://schemas.microsoft.com/office/drawing/2014/main" id="{79A023F4-9549-0893-F775-C13EC1E8C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2019605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2800" b="1" dirty="0"/>
              <a:t>Divisão das seções do artigo:</a:t>
            </a:r>
            <a:r>
              <a:rPr lang="pt-BR" sz="2800" dirty="0"/>
              <a:t> (fonte 20)</a:t>
            </a:r>
            <a:br>
              <a:rPr lang="pt-BR" sz="2800" dirty="0"/>
            </a:br>
            <a:r>
              <a:rPr lang="pt-BR" sz="2800" dirty="0"/>
              <a:t>Seção 1 – do que vai tratar</a:t>
            </a:r>
            <a:br>
              <a:rPr lang="pt-BR" sz="2800" dirty="0"/>
            </a:br>
            <a:r>
              <a:rPr lang="pt-BR" sz="2800" dirty="0"/>
              <a:t>Seção 2 – do que vai tratar</a:t>
            </a:r>
            <a:br>
              <a:rPr lang="pt-BR" sz="2800" dirty="0"/>
            </a:br>
            <a:r>
              <a:rPr lang="pt-BR" sz="2800" dirty="0"/>
              <a:t>Seção 3 – do que vai tratar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E78AB5CD-28B9-27BB-2968-91C7F1560A2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85" t="43300" r="20587"/>
          <a:stretch/>
        </p:blipFill>
        <p:spPr>
          <a:xfrm>
            <a:off x="1" y="15813"/>
            <a:ext cx="5148063" cy="1396963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86C8D9E8-B0B8-DFFD-E7BE-D3C8463C981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72809"/>
          <a:stretch/>
        </p:blipFill>
        <p:spPr>
          <a:xfrm>
            <a:off x="5394825" y="5877273"/>
            <a:ext cx="3747056" cy="1008111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F15C3503-CF33-0A81-5DC0-F766B5BAC53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765" r="41600" b="86802"/>
          <a:stretch/>
        </p:blipFill>
        <p:spPr>
          <a:xfrm>
            <a:off x="0" y="5949280"/>
            <a:ext cx="3384376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376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F7DE30-43F3-CA95-5263-AB8DFC8AB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ítulo 2">
            <a:extLst>
              <a:ext uri="{FF2B5EF4-FFF2-40B4-BE49-F238E27FC236}">
                <a16:creationId xmlns:a16="http://schemas.microsoft.com/office/drawing/2014/main" id="{004F07B0-6673-D37A-E1A6-70ED6A380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484784"/>
            <a:ext cx="8424936" cy="11430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2800" b="1" dirty="0"/>
              <a:t>Revisão bibliográfica:</a:t>
            </a:r>
            <a:r>
              <a:rPr lang="pt-BR" sz="2800" dirty="0"/>
              <a:t> (refletir o tema teoricamente e referendar os autores – pode colocar citações – fonte 20)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C881A76A-199D-24FF-3CE6-1342612C3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85" t="43300" r="20587"/>
          <a:stretch/>
        </p:blipFill>
        <p:spPr>
          <a:xfrm>
            <a:off x="1" y="15813"/>
            <a:ext cx="5148063" cy="1396963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67E4D693-18C3-DB3C-C5D0-38D3BD47330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72809"/>
          <a:stretch/>
        </p:blipFill>
        <p:spPr>
          <a:xfrm>
            <a:off x="5394825" y="5877273"/>
            <a:ext cx="3747056" cy="1008111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F0633DD2-9035-7C65-95CF-4B6445E86EF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765" r="41600" b="86802"/>
          <a:stretch/>
        </p:blipFill>
        <p:spPr>
          <a:xfrm>
            <a:off x="0" y="5949280"/>
            <a:ext cx="3384376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233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AFFD3F-92E9-B329-D062-B80F3847B3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ítulo 2">
            <a:extLst>
              <a:ext uri="{FF2B5EF4-FFF2-40B4-BE49-F238E27FC236}">
                <a16:creationId xmlns:a16="http://schemas.microsoft.com/office/drawing/2014/main" id="{93FA5F70-9E4B-26B4-2C57-DEDD3FC6E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099" y="1484784"/>
            <a:ext cx="8229600" cy="11430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2800" b="1" dirty="0"/>
              <a:t>Metodologia:</a:t>
            </a:r>
            <a:r>
              <a:rPr lang="pt-BR" sz="2800" dirty="0"/>
              <a:t> (colocar todo o percurso metodológico, em tópicos (fonte 20)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9BC88C8E-27FC-34B7-F5BB-ECE9400175B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85" t="43300" r="20587"/>
          <a:stretch/>
        </p:blipFill>
        <p:spPr>
          <a:xfrm>
            <a:off x="2670" y="15813"/>
            <a:ext cx="5148063" cy="1396963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6E5693FC-681E-A549-56F3-0CC6F44C495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72809"/>
          <a:stretch/>
        </p:blipFill>
        <p:spPr>
          <a:xfrm>
            <a:off x="5394825" y="5877273"/>
            <a:ext cx="3747056" cy="1008111"/>
          </a:xfrm>
          <a:prstGeom prst="rect">
            <a:avLst/>
          </a:prstGeom>
        </p:spPr>
      </p:pic>
      <p:sp>
        <p:nvSpPr>
          <p:cNvPr id="2" name="Título 2">
            <a:extLst>
              <a:ext uri="{FF2B5EF4-FFF2-40B4-BE49-F238E27FC236}">
                <a16:creationId xmlns:a16="http://schemas.microsoft.com/office/drawing/2014/main" id="{14BAEC46-B4CD-5FCC-8A57-BADEADF76479}"/>
              </a:ext>
            </a:extLst>
          </p:cNvPr>
          <p:cNvSpPr txBox="1">
            <a:spLocks/>
          </p:cNvSpPr>
          <p:nvPr/>
        </p:nvSpPr>
        <p:spPr>
          <a:xfrm>
            <a:off x="489254" y="3036092"/>
            <a:ext cx="8229600" cy="3267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pt-BR" sz="2800" dirty="0"/>
          </a:p>
          <a:p>
            <a:pPr algn="l">
              <a:defRPr/>
            </a:pPr>
            <a:r>
              <a:rPr lang="pt-BR" sz="2800" dirty="0"/>
              <a:t>Abordagem</a:t>
            </a:r>
            <a:r>
              <a:rPr lang="pt-BR" sz="2800" b="1" dirty="0"/>
              <a:t>:</a:t>
            </a:r>
          </a:p>
          <a:p>
            <a:pPr algn="l">
              <a:defRPr/>
            </a:pPr>
            <a:r>
              <a:rPr lang="pt-BR" sz="2800" dirty="0"/>
              <a:t>Objeto de pesquisa</a:t>
            </a:r>
            <a:r>
              <a:rPr lang="pt-BR" sz="2800" b="1" dirty="0"/>
              <a:t>:</a:t>
            </a:r>
          </a:p>
          <a:p>
            <a:pPr algn="l">
              <a:defRPr/>
            </a:pPr>
            <a:r>
              <a:rPr lang="pt-BR" sz="2800" dirty="0"/>
              <a:t>Tipo de pesquisa</a:t>
            </a:r>
            <a:r>
              <a:rPr lang="pt-BR" sz="2800" b="1" dirty="0"/>
              <a:t>:</a:t>
            </a:r>
          </a:p>
          <a:p>
            <a:pPr algn="l">
              <a:defRPr/>
            </a:pPr>
            <a:r>
              <a:rPr lang="pt-BR" sz="2800" dirty="0"/>
              <a:t>Instrumentos e Técnica de coleta de dados</a:t>
            </a:r>
            <a:r>
              <a:rPr lang="pt-BR" sz="2800" b="1" dirty="0"/>
              <a:t>:</a:t>
            </a:r>
          </a:p>
          <a:p>
            <a:pPr algn="l">
              <a:defRPr/>
            </a:pPr>
            <a:r>
              <a:rPr lang="pt-BR" sz="2800" dirty="0"/>
              <a:t>Aspectos éticos:</a:t>
            </a:r>
            <a:r>
              <a:rPr lang="pt-BR" sz="2800" b="1" dirty="0"/>
              <a:t> </a:t>
            </a:r>
            <a:r>
              <a:rPr lang="pt-BR" sz="2800" dirty="0"/>
              <a:t>(se tiver entrevista com sujeito social)</a:t>
            </a:r>
          </a:p>
          <a:p>
            <a:pPr algn="l">
              <a:defRPr/>
            </a:pPr>
            <a:r>
              <a:rPr lang="pt-BR" sz="2800" dirty="0"/>
              <a:t>Quadro teórico: autores e ano da obra</a:t>
            </a:r>
          </a:p>
          <a:p>
            <a:pPr algn="l">
              <a:defRPr/>
            </a:pPr>
            <a:endParaRPr lang="pt-BR" sz="2800" b="1" dirty="0"/>
          </a:p>
          <a:p>
            <a:pPr algn="l">
              <a:defRPr/>
            </a:pPr>
            <a:endParaRPr lang="pt-BR" sz="2800" b="1" dirty="0"/>
          </a:p>
          <a:p>
            <a:pPr algn="l">
              <a:defRPr/>
            </a:pPr>
            <a:endParaRPr lang="pt-BR" sz="28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B70B6AB-D30D-EA66-37F5-81487EB0D76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765" r="41600" b="86802"/>
          <a:stretch/>
        </p:blipFill>
        <p:spPr>
          <a:xfrm>
            <a:off x="0" y="5949280"/>
            <a:ext cx="3384376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614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227</Words>
  <Application>Microsoft Office PowerPoint</Application>
  <PresentationFormat>Apresentação na tela (4:3)</PresentationFormat>
  <Paragraphs>26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do Office</vt:lpstr>
      <vt:lpstr>Apresentação do PowerPoint</vt:lpstr>
      <vt:lpstr>Apresentação do PowerPoint</vt:lpstr>
      <vt:lpstr>Apresentação do tema: (em tópicos – fonte 20)</vt:lpstr>
      <vt:lpstr>Apresentação do PowerPoint</vt:lpstr>
      <vt:lpstr>Objetivo(s): (fonte 20)</vt:lpstr>
      <vt:lpstr>Justificativa: (relevância acadêmica e social - fonte 20)</vt:lpstr>
      <vt:lpstr>Divisão das seções do artigo: (fonte 20) Seção 1 – do que vai tratar Seção 2 – do que vai tratar Seção 3 – do que vai tratar</vt:lpstr>
      <vt:lpstr>Revisão bibliográfica: (refletir o tema teoricamente e referendar os autores – pode colocar citações – fonte 20)</vt:lpstr>
      <vt:lpstr>Metodologia: (colocar todo o percurso metodológico, em tópicos (fonte 20)</vt:lpstr>
      <vt:lpstr>Resultados: (esta é uma parte importante da apresentação – USE ATÉ 2 SLIDES(fonte 20)</vt:lpstr>
      <vt:lpstr>Considerações Finais: (fonte 20)</vt:lpstr>
      <vt:lpstr>Referências: (fonte 20 – ATENTE AS NORMAS DA ABNT NBR 10520/2023)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 DE PLANEJAR</dc:title>
  <dc:creator>root</dc:creator>
  <cp:lastModifiedBy>MARIA DO CÉU SANTOS</cp:lastModifiedBy>
  <cp:revision>15</cp:revision>
  <dcterms:created xsi:type="dcterms:W3CDTF">2017-10-19T19:44:27Z</dcterms:created>
  <dcterms:modified xsi:type="dcterms:W3CDTF">2025-05-26T17:24:16Z</dcterms:modified>
</cp:coreProperties>
</file>