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5" r:id="rId2"/>
    <p:sldId id="340" r:id="rId3"/>
    <p:sldId id="341" r:id="rId4"/>
    <p:sldId id="352" r:id="rId5"/>
    <p:sldId id="316" r:id="rId6"/>
    <p:sldId id="347" r:id="rId7"/>
    <p:sldId id="350" r:id="rId8"/>
    <p:sldId id="348" r:id="rId9"/>
    <p:sldId id="349" r:id="rId10"/>
    <p:sldId id="351" r:id="rId11"/>
    <p:sldId id="353" r:id="rId12"/>
    <p:sldId id="34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04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C0EE-43E5-4090-B40D-7D7259760F8B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CE634-DF10-4AE6-9B2B-9F4C42289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61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46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62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1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01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76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61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80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67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2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72A41-BB12-4104-92E6-E57550BF8A39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F763-E138-42B3-92AB-58404FB6E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82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ite&#10;&#10;O conteúdo gerado por IA pode estar incorreto.">
            <a:extLst>
              <a:ext uri="{FF2B5EF4-FFF2-40B4-BE49-F238E27FC236}">
                <a16:creationId xmlns:a16="http://schemas.microsoft.com/office/drawing/2014/main" id="{4CBBE731-F983-49A1-6205-FF7FC19E1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4462" r="51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A255E-BED7-3B1B-1B89-F0081A98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ítulo 2">
            <a:extLst>
              <a:ext uri="{FF2B5EF4-FFF2-40B4-BE49-F238E27FC236}">
                <a16:creationId xmlns:a16="http://schemas.microsoft.com/office/drawing/2014/main" id="{B7284A83-43F7-7DC1-553C-746303E9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44016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Resultados:</a:t>
            </a:r>
            <a:r>
              <a:rPr lang="pt-BR" sz="2800" dirty="0"/>
              <a:t> (esta é uma parte importante da apresentação – USE ATÉ 2 SLIDES(fonte 20)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BF1B0B-8EA2-54AF-0F37-3CB62ED4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7EBFBEB-0353-51F0-F006-BCF7F15CA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28B76670-D7D8-3AF3-CE16-3C267244D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B9A6468-960C-0BE2-BBBF-1EFC35D088F4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78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11813-6306-A707-BC62-FB8097A5E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4499EA6-AFA3-9FA7-37BC-36286F9D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Considerações Finais:</a:t>
            </a:r>
            <a:r>
              <a:rPr lang="pt-BR" sz="2800" dirty="0"/>
              <a:t> (fonte 20)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7288BA-1781-E14A-2442-D39049CC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7412343-BD53-824F-14BA-A4AFD0C41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F63EAA6F-94EF-9C61-F291-981A89185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F218A46-1BF0-3A90-676C-C7B9CD86EB1D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09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972BD-B5E0-6C55-AF24-8492BE17B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6AF50E2-0F25-7A77-3D92-7352B5AC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Referências: </a:t>
            </a:r>
            <a:r>
              <a:rPr lang="pt-BR" sz="2800" dirty="0"/>
              <a:t>(fonte 20 – ATENTE AS NORMAS DA ABNT NBR 10520/2023)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91D6F5-2FB9-35F5-7BC9-EFE46D8F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9915E2B7-69E3-ED4D-40EE-0EEC35CF9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E8158545-E631-12D0-17DA-D3374FA68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D15844B-A0A0-1157-7E90-F01BE616F14B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00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0FA1FC-BA9A-D847-792E-AE88FEEF6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85" y="2891909"/>
            <a:ext cx="8229600" cy="5040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/>
              <a:t>TÍTULO (fonte 28)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805DFB6-2915-1057-4D0E-2543D50E4123}"/>
              </a:ext>
            </a:extLst>
          </p:cNvPr>
          <p:cNvSpPr txBox="1">
            <a:spLocks/>
          </p:cNvSpPr>
          <p:nvPr/>
        </p:nvSpPr>
        <p:spPr>
          <a:xfrm>
            <a:off x="251520" y="402842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400" b="1" dirty="0"/>
              <a:t>Autor(a) 1 (fonte 24)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t-BR" sz="2400" b="1" dirty="0"/>
              <a:t>Autor(a)2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t-BR" sz="2400" b="1" dirty="0"/>
              <a:t>Autor(a) 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9D826F-1BFE-B80C-9C5A-95C88EDE3DA2}"/>
              </a:ext>
            </a:extLst>
          </p:cNvPr>
          <p:cNvSpPr txBox="1"/>
          <p:nvPr/>
        </p:nvSpPr>
        <p:spPr>
          <a:xfrm>
            <a:off x="533122" y="402794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ATENÇÃO!!!! </a:t>
            </a:r>
            <a:r>
              <a:rPr lang="pt-BR" b="1" dirty="0">
                <a:solidFill>
                  <a:srgbClr val="7030A0"/>
                </a:solidFill>
              </a:rPr>
              <a:t>VOCÊ TEM APENAS 10MIN </a:t>
            </a:r>
            <a:r>
              <a:rPr lang="pt-BR" b="1" dirty="0">
                <a:solidFill>
                  <a:srgbClr val="FF0000"/>
                </a:solidFill>
              </a:rPr>
              <a:t>PARA APRESENTAR O SEU TRABALHO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APAGUE AS INFORMAÇÃO DO SLIDE!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6D3974-F47F-4B56-FC4B-4C4DBE5CE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6A58708-7CB4-EFE1-53A3-F5CD52A75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0324E334-8242-A96B-9832-564EDB87C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D2BD7FA-D735-79EB-F9EB-5249F76FCEF7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17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974E-C915-0180-412B-2FD28339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ítulo 2">
            <a:extLst>
              <a:ext uri="{FF2B5EF4-FFF2-40B4-BE49-F238E27FC236}">
                <a16:creationId xmlns:a16="http://schemas.microsoft.com/office/drawing/2014/main" id="{3E91AE28-3CE3-99CA-BE19-CF2BF54D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1412776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Apresentação do tema: </a:t>
            </a:r>
            <a:r>
              <a:rPr lang="pt-BR" sz="2800" dirty="0"/>
              <a:t>(em tópicos – fonte 20)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27D01A4-770B-E5C8-2C85-07CCC802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F58700-A2F8-448A-AADF-8495DEECD73D}" type="slidenum">
              <a:rPr lang="pt-BR" smtClean="0"/>
              <a:t>3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F57556-DCB0-7FF3-78D5-0B5A5BE0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9" name="Imagem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42C1749-0509-1EDF-BD2D-2D41BB70D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0FDB899B-0CC2-F2E0-0400-AAB1DDF84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7CF39A6-14A1-BD7F-C47C-60BE2A52F235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27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F6682-5F77-43DB-561D-B775429F9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BB63E1D-57D7-EDEC-B811-0101E33E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F58700-A2F8-448A-AADF-8495DEECD73D}" type="slidenum">
              <a:rPr lang="pt-BR" smtClean="0"/>
              <a:t>4</a:t>
            </a:fld>
            <a:endParaRPr lang="pt-BR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E5DC8E3D-AB58-2471-AB89-D1305A5215D7}"/>
              </a:ext>
            </a:extLst>
          </p:cNvPr>
          <p:cNvSpPr txBox="1">
            <a:spLocks/>
          </p:cNvSpPr>
          <p:nvPr/>
        </p:nvSpPr>
        <p:spPr>
          <a:xfrm>
            <a:off x="457200" y="1404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b="1" dirty="0"/>
              <a:t>Problema da pesquisa:</a:t>
            </a:r>
            <a:r>
              <a:rPr lang="pt-BR" sz="2800" dirty="0"/>
              <a:t> (fonte 20)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D84975-0785-6C79-87E0-42CFA02B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8" name="Imagem 7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B486BF4-91B2-C123-8697-040B2B494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75CB0FD8-ADA5-AB3E-4725-4C57B21F0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A2095A7-23F0-D855-B68E-2862185D72D9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98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ítulo 2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Objetivo(s):</a:t>
            </a:r>
            <a:r>
              <a:rPr lang="pt-BR" sz="2800" dirty="0"/>
              <a:t> (fonte 20)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AC5F705-D872-51CE-375A-91AE8B05C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68E94E1-CCA3-B6F9-ECF5-B95F9D4C2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AF8D8E70-306A-1E46-ADD9-D7CF79F4B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734DEFB-7EF9-B28E-258E-81ADE95F84A3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1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8BC54-C1CB-FC45-750B-59502705D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ítulo 2">
            <a:extLst>
              <a:ext uri="{FF2B5EF4-FFF2-40B4-BE49-F238E27FC236}">
                <a16:creationId xmlns:a16="http://schemas.microsoft.com/office/drawing/2014/main" id="{2909EAAB-AAF4-1077-EA19-C039AE9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Justificativa:</a:t>
            </a:r>
            <a:r>
              <a:rPr lang="pt-BR" sz="2800" dirty="0"/>
              <a:t> (relevância acadêmica e social - fonte 20)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ED597B-93F0-B5EA-F444-9EC01EF68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78DF978-4C6F-7656-C3E5-B5F650371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0635A65D-9D14-D276-6FC5-D330D620F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F13E2BB-CD6D-3C2D-FB15-C18E231E941B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60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318BC-A1E5-7770-CBDC-E532ED90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ítulo 2">
            <a:extLst>
              <a:ext uri="{FF2B5EF4-FFF2-40B4-BE49-F238E27FC236}">
                <a16:creationId xmlns:a16="http://schemas.microsoft.com/office/drawing/2014/main" id="{79A023F4-9549-0893-F775-C13EC1E8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01960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Divisão das seções do artigo:</a:t>
            </a:r>
            <a:r>
              <a:rPr lang="pt-BR" sz="2800" dirty="0"/>
              <a:t> (fonte 20)</a:t>
            </a:r>
            <a:br>
              <a:rPr lang="pt-BR" sz="2800" dirty="0"/>
            </a:br>
            <a:r>
              <a:rPr lang="pt-BR" sz="2800" dirty="0"/>
              <a:t>Seção 1 – do que vai tratar</a:t>
            </a:r>
            <a:br>
              <a:rPr lang="pt-BR" sz="2800" dirty="0"/>
            </a:br>
            <a:r>
              <a:rPr lang="pt-BR" sz="2800" dirty="0"/>
              <a:t>Seção 2 – do que vai tratar</a:t>
            </a:r>
            <a:br>
              <a:rPr lang="pt-BR" sz="2800" dirty="0"/>
            </a:br>
            <a:r>
              <a:rPr lang="pt-BR" sz="2800" dirty="0"/>
              <a:t>Seção 3 – do que vai tratar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4EA285-301A-0894-9043-DD715D587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50AD0D9-FC0A-2201-813F-692318206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93B8BF5B-7E50-FFBB-428F-5DD6D3E682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138E6A5-BE1A-F388-3878-6B710BB5624F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37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7DE30-43F3-CA95-5263-AB8DFC8AB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ítulo 2">
            <a:extLst>
              <a:ext uri="{FF2B5EF4-FFF2-40B4-BE49-F238E27FC236}">
                <a16:creationId xmlns:a16="http://schemas.microsoft.com/office/drawing/2014/main" id="{004F07B0-6673-D37A-E1A6-70ED6A38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84784"/>
            <a:ext cx="8424936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Revisão bibliográfica:</a:t>
            </a:r>
            <a:r>
              <a:rPr lang="pt-BR" sz="2800" dirty="0"/>
              <a:t> (refletir o tema teoricamente e referendar os autores – pode colocar citações – fonte 20)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3035EE-F5AE-C428-5514-BF895326A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2D4B3A3-0785-CF53-A2CA-170ECF746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B0E3E181-25DD-2ADF-D071-5F8497F1C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CE92DDB-8127-B2F4-EBB0-21D71C8DC8CC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23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FFD3F-92E9-B329-D062-B80F3847B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ítulo 2">
            <a:extLst>
              <a:ext uri="{FF2B5EF4-FFF2-40B4-BE49-F238E27FC236}">
                <a16:creationId xmlns:a16="http://schemas.microsoft.com/office/drawing/2014/main" id="{93FA5F70-9E4B-26B4-2C57-DEDD3FC6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9" y="1484784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b="1" dirty="0"/>
              <a:t>Metodologia:</a:t>
            </a:r>
            <a:r>
              <a:rPr lang="pt-BR" sz="2800" dirty="0"/>
              <a:t> (colocar todo o percurso metodológico, em tópicos (fonte 20)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14BAEC46-B4CD-5FCC-8A57-BADEADF76479}"/>
              </a:ext>
            </a:extLst>
          </p:cNvPr>
          <p:cNvSpPr txBox="1">
            <a:spLocks/>
          </p:cNvSpPr>
          <p:nvPr/>
        </p:nvSpPr>
        <p:spPr>
          <a:xfrm>
            <a:off x="462099" y="2780928"/>
            <a:ext cx="8229600" cy="326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2800" dirty="0"/>
          </a:p>
          <a:p>
            <a:pPr algn="l">
              <a:defRPr/>
            </a:pPr>
            <a:r>
              <a:rPr lang="pt-BR" sz="2800" dirty="0"/>
              <a:t>Abordagem</a:t>
            </a:r>
            <a:r>
              <a:rPr lang="pt-BR" sz="2800" b="1" dirty="0"/>
              <a:t>:</a:t>
            </a:r>
          </a:p>
          <a:p>
            <a:pPr algn="l">
              <a:defRPr/>
            </a:pPr>
            <a:r>
              <a:rPr lang="pt-BR" sz="2800" dirty="0"/>
              <a:t>Objeto de pesquisa</a:t>
            </a:r>
            <a:r>
              <a:rPr lang="pt-BR" sz="2800" b="1" dirty="0"/>
              <a:t>:</a:t>
            </a:r>
          </a:p>
          <a:p>
            <a:pPr algn="l">
              <a:defRPr/>
            </a:pPr>
            <a:r>
              <a:rPr lang="pt-BR" sz="2800" dirty="0"/>
              <a:t>Tipo de pesquisa</a:t>
            </a:r>
            <a:r>
              <a:rPr lang="pt-BR" sz="2800" b="1" dirty="0"/>
              <a:t>:</a:t>
            </a:r>
          </a:p>
          <a:p>
            <a:pPr algn="l">
              <a:defRPr/>
            </a:pPr>
            <a:r>
              <a:rPr lang="pt-BR" sz="2800" dirty="0"/>
              <a:t>Instrumentos e Técnica de coleta de dados</a:t>
            </a:r>
            <a:r>
              <a:rPr lang="pt-BR" sz="2800" b="1" dirty="0"/>
              <a:t>:</a:t>
            </a:r>
          </a:p>
          <a:p>
            <a:pPr algn="l">
              <a:defRPr/>
            </a:pPr>
            <a:r>
              <a:rPr lang="pt-BR" sz="2800" dirty="0"/>
              <a:t>Aspectos éticos:</a:t>
            </a:r>
            <a:r>
              <a:rPr lang="pt-BR" sz="2800" b="1" dirty="0"/>
              <a:t> </a:t>
            </a:r>
            <a:r>
              <a:rPr lang="pt-BR" sz="2800" dirty="0"/>
              <a:t>(se tiver entrevista com sujeito social)</a:t>
            </a:r>
          </a:p>
          <a:p>
            <a:pPr algn="l">
              <a:defRPr/>
            </a:pPr>
            <a:r>
              <a:rPr lang="pt-BR" sz="2800" dirty="0"/>
              <a:t>Quadro teórico: autores e ano da obra</a:t>
            </a:r>
          </a:p>
          <a:p>
            <a:pPr algn="l">
              <a:defRPr/>
            </a:pPr>
            <a:endParaRPr lang="pt-BR" sz="2800" b="1" dirty="0"/>
          </a:p>
          <a:p>
            <a:pPr algn="l">
              <a:defRPr/>
            </a:pPr>
            <a:endParaRPr lang="pt-BR" sz="2800" b="1" dirty="0"/>
          </a:p>
          <a:p>
            <a:pPr algn="l">
              <a:defRPr/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44466D-78D5-CB8C-9DFC-AC2806319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" y="260648"/>
            <a:ext cx="8308050" cy="983848"/>
          </a:xfrm>
          <a:prstGeom prst="rect">
            <a:avLst/>
          </a:prstGeom>
        </p:spPr>
      </p:pic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B8A9267-70A4-E4FE-A492-ED90443B6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893366"/>
            <a:ext cx="2419733" cy="693879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4481EC47-313F-518B-F02D-A8628B62B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3366"/>
            <a:ext cx="749444" cy="693879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EF4FEB4-EA53-04FB-A618-25377C124C67}"/>
              </a:ext>
            </a:extLst>
          </p:cNvPr>
          <p:cNvSpPr/>
          <p:nvPr/>
        </p:nvSpPr>
        <p:spPr>
          <a:xfrm>
            <a:off x="4067944" y="6179889"/>
            <a:ext cx="5076056" cy="346940"/>
          </a:xfrm>
          <a:prstGeom prst="roundRect">
            <a:avLst/>
          </a:prstGeom>
          <a:solidFill>
            <a:srgbClr val="7A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614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227</Words>
  <Application>Microsoft Office PowerPoint</Application>
  <PresentationFormat>Apresentação na tela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Apresentação do PowerPoint</vt:lpstr>
      <vt:lpstr>Apresentação do PowerPoint</vt:lpstr>
      <vt:lpstr>Apresentação do tema: (em tópicos – fonte 20)</vt:lpstr>
      <vt:lpstr>Apresentação do PowerPoint</vt:lpstr>
      <vt:lpstr>Objetivo(s): (fonte 20)</vt:lpstr>
      <vt:lpstr>Justificativa: (relevância acadêmica e social - fonte 20)</vt:lpstr>
      <vt:lpstr>Divisão das seções do artigo: (fonte 20) Seção 1 – do que vai tratar Seção 2 – do que vai tratar Seção 3 – do que vai tratar</vt:lpstr>
      <vt:lpstr>Revisão bibliográfica: (refletir o tema teoricamente e referendar os autores – pode colocar citações – fonte 20)</vt:lpstr>
      <vt:lpstr>Metodologia: (colocar todo o percurso metodológico, em tópicos (fonte 20)</vt:lpstr>
      <vt:lpstr>Resultados: (esta é uma parte importante da apresentação – USE ATÉ 2 SLIDES(fonte 20)</vt:lpstr>
      <vt:lpstr>Considerações Finais: (fonte 20)</vt:lpstr>
      <vt:lpstr>Referências: (fonte 20 – ATENTE AS NORMAS DA ABNT NBR 10520/2023)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 DE PLANEJAR</dc:title>
  <dc:creator>root</dc:creator>
  <cp:lastModifiedBy>Douglas Fernandes</cp:lastModifiedBy>
  <cp:revision>16</cp:revision>
  <dcterms:created xsi:type="dcterms:W3CDTF">2017-10-19T19:44:27Z</dcterms:created>
  <dcterms:modified xsi:type="dcterms:W3CDTF">2025-10-24T01:02:48Z</dcterms:modified>
</cp:coreProperties>
</file>